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5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38" autoAdjust="0"/>
  </p:normalViewPr>
  <p:slideViewPr>
    <p:cSldViewPr>
      <p:cViewPr varScale="1">
        <p:scale>
          <a:sx n="95" d="100"/>
          <a:sy n="95" d="100"/>
        </p:scale>
        <p:origin x="-666" y="-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6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№280» Советского района г.Казани </a:t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3" name="Рисунок 12" descr="20210602_1548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915566"/>
            <a:ext cx="1889145" cy="871481"/>
          </a:xfrm>
          <a:prstGeom prst="rect">
            <a:avLst/>
          </a:prstGeom>
        </p:spPr>
      </p:pic>
      <p:pic>
        <p:nvPicPr>
          <p:cNvPr id="17" name="Рисунок 16" descr="20210602_155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915566"/>
            <a:ext cx="1944852" cy="897179"/>
          </a:xfrm>
          <a:prstGeom prst="rect">
            <a:avLst/>
          </a:prstGeom>
        </p:spPr>
      </p:pic>
      <p:pic>
        <p:nvPicPr>
          <p:cNvPr id="18" name="Рисунок 17" descr="20210602_1554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1923678"/>
            <a:ext cx="1873137" cy="864096"/>
          </a:xfrm>
          <a:prstGeom prst="rect">
            <a:avLst/>
          </a:prstGeom>
        </p:spPr>
      </p:pic>
      <p:pic>
        <p:nvPicPr>
          <p:cNvPr id="20" name="Рисунок 19" descr="20210602_1557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4" y="1923678"/>
            <a:ext cx="1873138" cy="8640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EF6A00-2907-48EB-932B-0FD78C4216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771550"/>
            <a:ext cx="1106707" cy="19674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395B147-3614-44D7-9793-4C5B8B8292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3" y="767578"/>
            <a:ext cx="1090464" cy="19386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442A650-7730-4AA1-965F-65222353A0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843558"/>
            <a:ext cx="1455124" cy="1944216"/>
          </a:xfrm>
          <a:prstGeom prst="rect">
            <a:avLst/>
          </a:prstGeom>
        </p:spPr>
      </p:pic>
      <p:pic>
        <p:nvPicPr>
          <p:cNvPr id="14" name="Рисунок 13" descr="IMG-20210624-WA000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5576" y="3003798"/>
            <a:ext cx="1293444" cy="1728192"/>
          </a:xfrm>
          <a:prstGeom prst="rect">
            <a:avLst/>
          </a:prstGeom>
        </p:spPr>
      </p:pic>
      <p:pic>
        <p:nvPicPr>
          <p:cNvPr id="22" name="Рисунок 21" descr="IMG-20210624-WA000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79912" y="3147813"/>
            <a:ext cx="2592288" cy="1516381"/>
          </a:xfrm>
          <a:prstGeom prst="rect">
            <a:avLst/>
          </a:prstGeom>
        </p:spPr>
      </p:pic>
      <p:pic>
        <p:nvPicPr>
          <p:cNvPr id="24" name="Рисунок 23" descr="IMG-20210624-WA0026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67860" y="3147814"/>
            <a:ext cx="2407274" cy="1440160"/>
          </a:xfrm>
          <a:prstGeom prst="rect">
            <a:avLst/>
          </a:prstGeom>
        </p:spPr>
      </p:pic>
      <p:pic>
        <p:nvPicPr>
          <p:cNvPr id="23" name="Рисунок 22" descr="IMG-20210624-WA003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67744" y="3003798"/>
            <a:ext cx="1298743" cy="17316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864" y="553045"/>
            <a:ext cx="6707336" cy="42722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«Сабантуй!» 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280»  Советского района г.Казани</a:t>
            </a:r>
            <a:endParaRPr lang="ru-RU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33532" y="984116"/>
            <a:ext cx="3831296" cy="2357454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«Снова песни зазвучали</a:t>
            </a:r>
            <a:endParaRPr lang="ru-RU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Подпевай им и танцуй.</a:t>
            </a:r>
            <a:endParaRPr lang="ru-RU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дворе Народный праздник-</a:t>
            </a:r>
            <a:endParaRPr lang="ru-RU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любимый Сабантуй!»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нашем любимом садике отметили этот замечательный праздник. На празднике дети смогли продемонстрировать свою силу, ловкость, смекалку, и конечно же, получали призы и подарки.  </a:t>
            </a: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0ED8DA-0413-4FED-8E1A-B52AE1B5BB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7694"/>
            <a:ext cx="1841069" cy="138080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0AFB9595-43FA-4513-AE52-75792CB48F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974" y="3485002"/>
            <a:ext cx="2094295" cy="156744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6210EA4B-3EC1-4F4C-B0CD-94F85D1952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9" y="728986"/>
            <a:ext cx="1737530" cy="130314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5153BA5-4728-41DB-958B-3A2FA105BE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545892"/>
            <a:ext cx="2008745" cy="150655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02DCB0C9-5562-412D-892A-FBD86A9373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390" y="960799"/>
            <a:ext cx="1841069" cy="245475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CD1A1FAC-6267-4AD7-BC08-2A1A9C8229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834" y="3498807"/>
            <a:ext cx="2737489" cy="15398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3630</TotalTime>
  <Words>54</Words>
  <Application>Microsoft Office PowerPoint</Application>
  <PresentationFormat>Экран (16:9)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МБДОУ «Детский сад №280» Советского района г.Казани  </vt:lpstr>
      <vt:lpstr>Праздник «Сабантуй!»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123</cp:lastModifiedBy>
  <cp:revision>473</cp:revision>
  <cp:lastPrinted>2021-02-04T07:26:50Z</cp:lastPrinted>
  <dcterms:created xsi:type="dcterms:W3CDTF">2015-10-13T08:15:21Z</dcterms:created>
  <dcterms:modified xsi:type="dcterms:W3CDTF">2010-04-21T21:22:19Z</dcterms:modified>
</cp:coreProperties>
</file>